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83" r:id="rId4"/>
    <p:sldId id="279" r:id="rId5"/>
    <p:sldId id="256" r:id="rId6"/>
    <p:sldId id="278" r:id="rId7"/>
    <p:sldId id="280" r:id="rId8"/>
    <p:sldId id="284" r:id="rId9"/>
    <p:sldId id="285" r:id="rId10"/>
    <p:sldId id="258" r:id="rId11"/>
    <p:sldId id="276" r:id="rId12"/>
    <p:sldId id="277" r:id="rId13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7900"/>
    <a:srgbClr val="D4CC00"/>
    <a:srgbClr val="40B7F4"/>
    <a:srgbClr val="046DA3"/>
    <a:srgbClr val="6FC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45" autoAdjust="0"/>
    <p:restoredTop sz="96279" autoAdjust="0"/>
  </p:normalViewPr>
  <p:slideViewPr>
    <p:cSldViewPr snapToGrid="0">
      <p:cViewPr>
        <p:scale>
          <a:sx n="50" d="100"/>
          <a:sy n="50" d="100"/>
        </p:scale>
        <p:origin x="734" y="154"/>
      </p:cViewPr>
      <p:guideLst>
        <p:guide orient="horz" pos="2160"/>
        <p:guide pos="37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C7880-EA14-4725-9EDD-FDE5F609CB7D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6975-D934-420E-A5A4-F97FA4F1B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27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F8880-B5AB-4E28-BE11-46F67A6DDB6B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EAA81-2405-48A5-BE38-9A34667B1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456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1E6E-2566-46B0-85B0-4272E06F553A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614D-4B6F-428F-A08C-552FCEB95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8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FA939-17CD-4915-AF8B-D6A753F94469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4B81B-6407-4589-8A5E-75CE90C7A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27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F99E-F469-4FB4-B373-A06410EAC8A9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61C3-326A-458F-A5C4-B9524D23C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8189A-13A5-4087-9075-797BD480DBDB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129D9-5780-4DB3-872D-A92D3594C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5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5B02-AF33-4030-B062-425942EC5E53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C80FD-89CE-49EB-9932-7F1650EEE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E47D-2943-4C86-B541-AB7685F3E4A6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C0294-0F0F-4582-AEF9-519C2A721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78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56785-DEC8-4B68-9855-236E30C7350F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B6564-3D26-4904-AA23-272F91EBF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820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11534-C461-4B6E-B5E6-A955240A233D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2642-20F5-4719-AA2E-9A3D8072F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2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0725A-C192-4BFC-81E3-D72FACB4168E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D2ED7-326D-4BE4-886F-B0369EB67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771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5BA9EE-803B-42D6-8A04-34ABF3E38AA2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CEE2B3-9D13-4B4D-8B8A-5ABE94B0E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hyperlink" Target="mailto:info@usu.kz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www.usu.kz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486132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384406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52" name="TextBox 8"/>
          <p:cNvSpPr txBox="1">
            <a:spLocks noChangeArrowheads="1"/>
          </p:cNvSpPr>
          <p:nvPr/>
        </p:nvSpPr>
        <p:spPr bwMode="auto">
          <a:xfrm>
            <a:off x="95250" y="3551094"/>
            <a:ext cx="119459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Универсальная Система Учета 5.0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862662"/>
            <a:ext cx="2438400" cy="243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НОВЫЙ УРОВЕНЬ УЧЕТА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47713" y="5262563"/>
            <a:ext cx="49323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ru-RU" altLang="ru-RU" dirty="0">
                <a:solidFill>
                  <a:srgbClr val="FF0000"/>
                </a:solidFill>
              </a:rPr>
              <a:t>У Вас нет программного обеспечения?</a:t>
            </a:r>
          </a:p>
          <a:p>
            <a:pPr algn="ctr"/>
            <a:endParaRPr lang="ru-RU" altLang="ru-RU" dirty="0">
              <a:solidFill>
                <a:srgbClr val="FF0000"/>
              </a:solidFill>
            </a:endParaRPr>
          </a:p>
          <a:p>
            <a:pPr algn="ctr"/>
            <a:r>
              <a:rPr lang="ru-RU" altLang="ru-RU" dirty="0">
                <a:solidFill>
                  <a:srgbClr val="FF0000"/>
                </a:solidFill>
              </a:rPr>
              <a:t>Или Ваша программа не в силах </a:t>
            </a:r>
          </a:p>
          <a:p>
            <a:pPr algn="ctr"/>
            <a:r>
              <a:rPr lang="ru-RU" altLang="ru-RU" dirty="0">
                <a:solidFill>
                  <a:srgbClr val="FF0000"/>
                </a:solidFill>
              </a:rPr>
              <a:t>помочь бизнесу активно развиваться?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6155055" y="5257800"/>
            <a:ext cx="51355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ru-RU" altLang="ru-RU" dirty="0"/>
              <a:t>Мы создадим порядок на Вашем предприятии!</a:t>
            </a:r>
          </a:p>
          <a:p>
            <a:pPr algn="ctr"/>
            <a:endParaRPr lang="ru-RU" altLang="ru-RU" dirty="0"/>
          </a:p>
          <a:p>
            <a:pPr algn="ctr"/>
            <a:r>
              <a:rPr lang="ru-RU" altLang="ru-RU" dirty="0"/>
              <a:t>Наши программы используются </a:t>
            </a:r>
          </a:p>
          <a:p>
            <a:pPr algn="ctr"/>
            <a:r>
              <a:rPr lang="ru-RU" altLang="ru-RU" dirty="0"/>
              <a:t>в огромном количестве организаций!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866" y="1876206"/>
            <a:ext cx="4762500" cy="31146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063" y="1876206"/>
            <a:ext cx="3381594" cy="3114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ОПЕРЕДИТЬ КОНКУРЕНТОВ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Оптимизация времени руководителя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1820786" y="3437902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Снижение затрат </a:t>
            </a:r>
            <a:r>
              <a:rPr lang="ru-RU" altLang="ru-RU" dirty="0" smtClean="0"/>
              <a:t>и </a:t>
            </a:r>
            <a:r>
              <a:rPr lang="ru-RU" altLang="ru-RU" dirty="0"/>
              <a:t>рост </a:t>
            </a:r>
            <a:r>
              <a:rPr lang="ru-RU" altLang="ru-RU" dirty="0" smtClean="0"/>
              <a:t>производительности труда</a:t>
            </a:r>
            <a:endParaRPr lang="ru-RU" altLang="ru-RU" dirty="0"/>
          </a:p>
        </p:txBody>
      </p:sp>
      <p:pic>
        <p:nvPicPr>
          <p:cNvPr id="15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16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1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1820786" y="5192549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всех этапов работы компании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736" y="1672380"/>
            <a:ext cx="7033579" cy="476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33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TextBox 26"/>
          <p:cNvSpPr txBox="1">
            <a:spLocks noChangeArrowheads="1"/>
          </p:cNvSpPr>
          <p:nvPr/>
        </p:nvSpPr>
        <p:spPr bwMode="auto">
          <a:xfrm>
            <a:off x="1979401" y="3736253"/>
            <a:ext cx="3000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Повысить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производительность</a:t>
            </a:r>
            <a:endParaRPr lang="ru-RU" altLang="ru-RU" sz="1800" i="1" dirty="0"/>
          </a:p>
        </p:txBody>
      </p:sp>
      <p:sp>
        <p:nvSpPr>
          <p:cNvPr id="14348" name="TextBox 29"/>
          <p:cNvSpPr txBox="1">
            <a:spLocks noChangeArrowheads="1"/>
          </p:cNvSpPr>
          <p:nvPr/>
        </p:nvSpPr>
        <p:spPr bwMode="auto">
          <a:xfrm>
            <a:off x="1979401" y="4689917"/>
            <a:ext cx="3000458" cy="64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Обойти</a:t>
            </a:r>
            <a:endParaRPr lang="ru-RU" altLang="ru-RU" sz="1800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конкурентов</a:t>
            </a:r>
            <a:endParaRPr lang="ru-RU" altLang="ru-RU" sz="1800" i="1" dirty="0"/>
          </a:p>
        </p:txBody>
      </p:sp>
      <p:sp>
        <p:nvSpPr>
          <p:cNvPr id="14346" name="TextBox 32"/>
          <p:cNvSpPr txBox="1">
            <a:spLocks noChangeArrowheads="1"/>
          </p:cNvSpPr>
          <p:nvPr/>
        </p:nvSpPr>
        <p:spPr bwMode="auto">
          <a:xfrm>
            <a:off x="1979401" y="5624351"/>
            <a:ext cx="3000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Увеличить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доходы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3332534"/>
            <a:ext cx="1219200" cy="1219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4328467"/>
            <a:ext cx="1219200" cy="121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5313940"/>
            <a:ext cx="1219200" cy="1219200"/>
          </a:xfrm>
          <a:prstGeom prst="rect">
            <a:avLst/>
          </a:prstGeom>
        </p:spPr>
      </p:pic>
      <p:sp>
        <p:nvSpPr>
          <p:cNvPr id="22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КОНТАКТЫ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305663"/>
              </p:ext>
            </p:extLst>
          </p:nvPr>
        </p:nvGraphicFramePr>
        <p:xfrm>
          <a:off x="6535887" y="1421297"/>
          <a:ext cx="4353789" cy="5162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622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Азербайджан: +994 (70) 218 18 30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Беларусь: 882 00 491 00 33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Грузия: +995 (32) 242 19 08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Казахстан: +7 (727) 279 99 38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Кыргызстан: +996 (312) 96 23 71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Молдова: +373 (22) 90 38 50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Монголия: 976-70130637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Россия: +7 (495) 241 25 65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Таджикистан: +992 (42) 782 36 62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Туркменистан: +993 (12) 39 96 63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Узбекистан: +998 (99) 403 87 64</a:t>
                      </a:r>
                      <a:b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Украина: +380 (44) 392 03 81</a:t>
                      </a:r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1475100"/>
            <a:ext cx="457200" cy="4572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1888653"/>
            <a:ext cx="457200" cy="457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2305989"/>
            <a:ext cx="457200" cy="457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2719861"/>
            <a:ext cx="457200" cy="4572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50" y="3127734"/>
            <a:ext cx="457200" cy="4572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3541573"/>
            <a:ext cx="457200" cy="4572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3949446"/>
            <a:ext cx="457200" cy="4572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4366463"/>
            <a:ext cx="457200" cy="4572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4780302"/>
            <a:ext cx="457200" cy="4572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5188175"/>
            <a:ext cx="457200" cy="4572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5596786"/>
            <a:ext cx="457200" cy="4572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6019031"/>
            <a:ext cx="457200" cy="457200"/>
          </a:xfrm>
          <a:prstGeom prst="rect">
            <a:avLst/>
          </a:prstGeom>
        </p:spPr>
      </p:pic>
      <p:graphicFrame>
        <p:nvGraphicFramePr>
          <p:cNvPr id="86" name="Tab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856854"/>
              </p:ext>
            </p:extLst>
          </p:nvPr>
        </p:nvGraphicFramePr>
        <p:xfrm>
          <a:off x="476330" y="1368343"/>
          <a:ext cx="4353789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43177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Универсальная Система Учета</a:t>
                      </a:r>
                    </a:p>
                    <a:p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Skype: nikolay_usu</a:t>
                      </a:r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Сайт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  <a:hlinkClick r:id="rId16"/>
                        </a:rPr>
                        <a:t>www.usu.kz</a:t>
                      </a:r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Почта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b="0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  <a:hlinkClick r:id="rId17"/>
                        </a:rPr>
                        <a:t>info@usu.kz</a:t>
                      </a:r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1800" b="0" i="1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Мы поможем Вам: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550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ПАЦИЕНТЫ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Регистрация любого количества пациентов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4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Сохранение всей информации: имя, телефон, номер </a:t>
            </a:r>
            <a:r>
              <a:rPr lang="ru-RU" altLang="ru-RU" dirty="0" smtClean="0"/>
              <a:t>карты…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Быстрый поиск</a:t>
            </a:r>
          </a:p>
          <a:p>
            <a:r>
              <a:rPr lang="ru-RU" altLang="ru-RU" dirty="0"/>
              <a:t>по первым буквам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28" y="1852135"/>
            <a:ext cx="7528560" cy="444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76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ЗАПИСЬ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820316"/>
            <a:ext cx="3000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Цветовое разделение разных видов услуг по категориям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4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Интуитивно понятный интерфейс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7" y="5192552"/>
            <a:ext cx="21720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Быстрый поиск </a:t>
            </a:r>
          </a:p>
          <a:p>
            <a:r>
              <a:rPr lang="ru-RU" altLang="ru-RU" dirty="0" smtClean="0"/>
              <a:t>по первым буквам </a:t>
            </a:r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356" y="1813560"/>
            <a:ext cx="7586876" cy="447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045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ПРИЕМ ОПЛАТЫ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Простое окошко для приема оплаты от пациента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4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принимать как наличные так и безналичные платежи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Автоматический расчет сдачи от суммы оплаты</a:t>
            </a:r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17"/>
          <a:stretch/>
        </p:blipFill>
        <p:spPr>
          <a:xfrm>
            <a:off x="5515333" y="1449705"/>
            <a:ext cx="5548907" cy="526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20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ЗАБОР БИОМАТЕРИАЛА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26228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Уникальные номера штрих-кодов пробирок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5" y="3437903"/>
            <a:ext cx="262289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Выставление пункта забора и штрих-кодов </a:t>
            </a:r>
          </a:p>
          <a:p>
            <a:r>
              <a:rPr lang="ru-RU" altLang="ru-RU" dirty="0" smtClean="0"/>
              <a:t>в один клик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054052"/>
            <a:ext cx="262289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Удобный поиск пациента по номеру карты</a:t>
            </a:r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646" y="1885740"/>
            <a:ext cx="7681542" cy="4362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ПЕРЕМЕЩЕНИЕ ПРОБИРОК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681817"/>
            <a:ext cx="31169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Удобный бланк перемещения со штрих-кодами пробирок. Ничего не потеряется в дороге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4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Интуитивный и легкий прием пробирок с помощью сканера штрих-кодов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054052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Отчет для отслеживания принятых и непринятых пробирок</a:t>
            </a:r>
            <a:endParaRPr lang="ru-RU" alt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726" y="1400164"/>
            <a:ext cx="5108234" cy="529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68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РЕЗУЛЬТАТЫ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6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Внесение результатов согласно исследованию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5"/>
            <a:ext cx="21416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Подтверждение результатов в один клик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054053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Обязательная проверка результатов после внесения</a:t>
            </a:r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320" y="1760695"/>
            <a:ext cx="7575868" cy="455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67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ОПОВЕЩЕНИЯ ПАЦИЕНТОВ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820317"/>
            <a:ext cx="336874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Возможность оповещения пациентов с помощью </a:t>
            </a:r>
            <a:r>
              <a:rPr lang="en-US" altLang="ru-RU" dirty="0" smtClean="0"/>
              <a:t>E-Mail  </a:t>
            </a:r>
            <a:r>
              <a:rPr lang="ru-RU" altLang="ru-RU" dirty="0" smtClean="0"/>
              <a:t>рассылки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5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Вы также можете рассылать и </a:t>
            </a:r>
            <a:r>
              <a:rPr lang="en-US" altLang="ru-RU" dirty="0" smtClean="0"/>
              <a:t>SMS </a:t>
            </a:r>
            <a:r>
              <a:rPr lang="ru-RU" altLang="ru-RU" dirty="0" smtClean="0"/>
              <a:t>сообщения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054054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Ваши пациенты также могут получить оповещение в </a:t>
            </a:r>
            <a:r>
              <a:rPr lang="en-US" altLang="ru-RU" dirty="0" smtClean="0"/>
              <a:t>Viber’</a:t>
            </a:r>
            <a:r>
              <a:rPr lang="ru-RU" altLang="ru-RU" dirty="0" smtClean="0"/>
              <a:t>е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411" y="1908918"/>
            <a:ext cx="7387776" cy="441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09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chemeClr val="bg1"/>
                </a:solidFill>
              </a:rPr>
              <a:t>ПОЛУЧЕНИЕ РЕЗУЛЬТАТОВ</a:t>
            </a:r>
            <a:endParaRPr lang="ru-RU" altLang="ru-RU" sz="4400" dirty="0">
              <a:solidFill>
                <a:schemeClr val="bg1"/>
              </a:solidFill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681819"/>
            <a:ext cx="33687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Пациенты могут лично прийти и забрать готовый распечатанный бланк с результатами</a:t>
            </a:r>
            <a:endParaRPr lang="ru-RU" altLang="ru-RU" dirty="0"/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437906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Также вы можете отправлять результаты по </a:t>
            </a:r>
            <a:r>
              <a:rPr lang="en-US" altLang="ru-RU" dirty="0" smtClean="0"/>
              <a:t>E-Mail</a:t>
            </a:r>
            <a:endParaRPr lang="ru-RU" altLang="ru-RU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4915556"/>
            <a:ext cx="30004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 smtClean="0"/>
              <a:t>Или пациенты могут посмотреть свои результаты прямо на вашем сайте (на заказ)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982" y="1596865"/>
            <a:ext cx="6159818" cy="498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04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272</Words>
  <Application>Microsoft Office PowerPoint</Application>
  <PresentationFormat>Широкоэкранный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USU</dc:creator>
  <cp:lastModifiedBy>Сотрудник USU</cp:lastModifiedBy>
  <cp:revision>299</cp:revision>
  <dcterms:created xsi:type="dcterms:W3CDTF">2016-03-09T01:51:36Z</dcterms:created>
  <dcterms:modified xsi:type="dcterms:W3CDTF">2019-07-04T09:16:16Z</dcterms:modified>
</cp:coreProperties>
</file>